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18828769"/>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Out of the Gutter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Straddling (one foot in, one foot out of the shooting area) leftmost or rightmost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49112C2-BAD4-44D2-A88A-43400D9661B5}"/>
              </a:ext>
            </a:extLst>
          </p:cNvPr>
          <p:cNvPicPr>
            <a:picLocks noChangeAspect="1"/>
          </p:cNvPicPr>
          <p:nvPr/>
        </p:nvPicPr>
        <p:blipFill>
          <a:blip r:embed="rId5"/>
          <a:stretch>
            <a:fillRect/>
          </a:stretch>
        </p:blipFill>
        <p:spPr>
          <a:xfrm>
            <a:off x="180474" y="3540153"/>
            <a:ext cx="7031949" cy="407771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Out of the Gutter</a:t>
            </a:r>
          </a:p>
          <a:p>
            <a:pPr algn="ctr"/>
            <a:r>
              <a:rPr lang="en-US" b="1" dirty="0"/>
              <a:t>Written Stage Briefing</a:t>
            </a:r>
          </a:p>
          <a:p>
            <a:r>
              <a:rPr lang="en-US" dirty="0"/>
              <a:t>Out of the Gutter is a 32 round, 160 point, Comstock field course. There are fifteen USPSA targets and two colt poppers. The best two hits on paper will score, and steel must fall to score. The start signal is audible.</a:t>
            </a:r>
          </a:p>
          <a:p>
            <a:endParaRPr lang="en-US" dirty="0"/>
          </a:p>
          <a:p>
            <a:r>
              <a:rPr lang="en-US" dirty="0"/>
              <a:t>Handgun start position is standing straddling the leftmost or rightmost fault line, with one foot in and one foot out of the shooting area. Handgun is loaded and holstered, wrists below belt.</a:t>
            </a:r>
          </a:p>
          <a:p>
            <a:endParaRPr lang="en-US" dirty="0"/>
          </a:p>
          <a:p>
            <a:r>
              <a:rPr lang="en-US" dirty="0"/>
              <a:t>PCC start position is standing straddling the leftmost or rightmost fault line, with one foot in and one foot out of the shooting area. Loaded carbine is held with both hands, shouldered, safety on, pointed at either orange cone.</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1470</TotalTime>
  <Words>244</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2020-01-24T20:01:20Z</dcterms:modified>
  <cp:category>Shooting</cp:category>
</cp:coreProperties>
</file>

<file path=docProps/thumbnail.jpeg>
</file>